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4"/>
  </p:notesMasterIdLst>
  <p:handoutMasterIdLst>
    <p:handoutMasterId r:id="rId25"/>
  </p:handoutMasterIdLst>
  <p:sldIdLst>
    <p:sldId id="361" r:id="rId4"/>
    <p:sldId id="396" r:id="rId5"/>
    <p:sldId id="386" r:id="rId6"/>
    <p:sldId id="385" r:id="rId7"/>
    <p:sldId id="387" r:id="rId8"/>
    <p:sldId id="397" r:id="rId9"/>
    <p:sldId id="388" r:id="rId10"/>
    <p:sldId id="389" r:id="rId11"/>
    <p:sldId id="398" r:id="rId12"/>
    <p:sldId id="402" r:id="rId13"/>
    <p:sldId id="357" r:id="rId14"/>
    <p:sldId id="390" r:id="rId15"/>
    <p:sldId id="392" r:id="rId16"/>
    <p:sldId id="391" r:id="rId17"/>
    <p:sldId id="394" r:id="rId18"/>
    <p:sldId id="393" r:id="rId19"/>
    <p:sldId id="401" r:id="rId20"/>
    <p:sldId id="400" r:id="rId21"/>
    <p:sldId id="383" r:id="rId22"/>
    <p:sldId id="38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91B5C"/>
    <a:srgbClr val="01B4E7"/>
    <a:srgbClr val="58585A"/>
    <a:srgbClr val="FF7600"/>
    <a:srgbClr val="872175"/>
    <a:srgbClr val="009999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7004" autoAdjust="0"/>
  </p:normalViewPr>
  <p:slideViewPr>
    <p:cSldViewPr>
      <p:cViewPr>
        <p:scale>
          <a:sx n="70" d="100"/>
          <a:sy n="70" d="100"/>
        </p:scale>
        <p:origin x="1747" y="32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5E6E200-D612-441E-8F20-793E4EC3C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DE2E7C42-FD7A-4FC9-8D86-87A57F854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89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38A4DEAE-3CAE-4661-8731-9AA7D403BC0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8197220D-4EED-4554-B9F0-AE64CB80F6E7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7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23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4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37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0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43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95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87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9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061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71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10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06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296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4884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96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4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7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5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7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cap="sm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1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cap="sm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02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9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98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0" y="6477000"/>
            <a:ext cx="22098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en-US" sz="900" cap="small" dirty="0">
                <a:solidFill>
                  <a:schemeClr val="bg1">
                    <a:lumMod val="75000"/>
                  </a:schemeClr>
                </a:solidFill>
                <a:latin typeface="Arial Narrow Bold" panose="020B0706020202030204" pitchFamily="34" charset="0"/>
              </a:rPr>
              <a:t>Building Your Resource Tool Kit</a:t>
            </a:r>
            <a:r>
              <a:rPr lang="en-US" altLang="en-U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|  </a:t>
            </a:r>
            <a:fld id="{2AD39B88-09D8-45D9-880D-D38E67D15B2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90" r:id="rId14"/>
    <p:sldLayoutId id="214748379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6477000"/>
            <a:ext cx="25146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cap="small" dirty="0">
                <a:solidFill>
                  <a:schemeClr val="bg1">
                    <a:lumMod val="75000"/>
                  </a:schemeClr>
                </a:solidFill>
                <a:latin typeface="Arial Narrow Bold" panose="020B0706020202030204" pitchFamily="34" charset="0"/>
              </a:rPr>
              <a:t>Building Your Resource Tool Kit</a:t>
            </a:r>
            <a:r>
              <a:rPr lang="en-US" altLang="en-US" sz="900" cap="small" baseline="0" dirty="0">
                <a:solidFill>
                  <a:schemeClr val="bg1">
                    <a:lumMod val="75000"/>
                  </a:schemeClr>
                </a:solidFill>
                <a:latin typeface="Arial Narrow Bold" panose="020B0706020202030204" pitchFamily="34" charset="0"/>
              </a:rPr>
              <a:t> </a:t>
            </a:r>
            <a:r>
              <a:rPr lang="en-US" altLang="en-US" sz="9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|  </a:t>
            </a:r>
            <a:fld id="{56B598DB-754D-4628-8CA3-12098203487F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tform.com/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bitly.com/" TargetMode="External"/><Relationship Id="rId2" Type="http://schemas.openxmlformats.org/officeDocument/2006/relationships/hyperlink" Target="http://ipiccy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com/url?sa=t&amp;rct=j&amp;q=&amp;esrc=s&amp;source=web&amp;cd=1&amp;cad=rja&amp;uact=8&amp;ved=0ahUKEwiV3Kuhvr_PAhVDMSYKHVZ_BgQQFggeMAA&amp;url=https://www.canva.com/&amp;usg=AFQjCNGHSPDvE3KeX7dC9mle4qY5BCWmmA&amp;sig2=Nj6A7A8vsR7mWIIAPH_A2g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s://www.google.com/url?sa=t&amp;rct=j&amp;q=&amp;esrc=s&amp;source=web&amp;cd=1&amp;cad=rja&amp;uact=8&amp;ved=0ahUKEwjsj8XBv7_PAhVCSiYKHY15CxYQFggcMAA&amp;url=http://tinyurl.com/&amp;usg=AFQjCNEj_hQqrHXi1GI1969Weycp7z6Mmw&amp;sig2=jyQcn-gi5bCwxdPmucHXrg&amp;bvm=bv.134495766,d.eWE" TargetMode="External"/><Relationship Id="rId4" Type="http://schemas.openxmlformats.org/officeDocument/2006/relationships/hyperlink" Target="https://hootsuite.com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s://animoto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thornton@centos.ne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randcenter.rotary.org/en-GB/App/AssetDetails/b/www/Asset/Details/1115?brand=www&amp;returnUrl=https://brandcenter.rotary.org/en-GB/Materials/Event-Resources&amp;page=1&amp;pageSize=20&amp;showadvancedsearch=True&amp;showkeywordfilters=True&amp;b=www&amp;bs=www&amp;k=104&amp;k=42&amp;kh=104&amp;kh=42&amp;pg=Archived&amp;pg=Protected&amp;pg=Public&amp;pg=Unapproved&amp;view=Standard" TargetMode="External"/><Relationship Id="rId3" Type="http://schemas.openxmlformats.org/officeDocument/2006/relationships/hyperlink" Target="http://video.rotary.org/3TRE" TargetMode="External"/><Relationship Id="rId7" Type="http://schemas.openxmlformats.org/officeDocument/2006/relationships/hyperlink" Target="http://video.rotary.org/eD3u/share-your-rotarystory/" TargetMode="External"/><Relationship Id="rId2" Type="http://schemas.openxmlformats.org/officeDocument/2006/relationships/hyperlink" Target="https://brandcenter.rotary.org/en-GB/Materials/People-of-Act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video.rotary.org/dr6n/share-your-rotarystory-2/" TargetMode="External"/><Relationship Id="rId5" Type="http://schemas.openxmlformats.org/officeDocument/2006/relationships/hyperlink" Target="http://video.rotary.org/fN4/share-your-rotarystory-3/" TargetMode="External"/><Relationship Id="rId4" Type="http://schemas.openxmlformats.org/officeDocument/2006/relationships/hyperlink" Target="http://video.rotary.org/aGbR/no-limit-psa/" TargetMode="External"/><Relationship Id="rId9" Type="http://schemas.openxmlformats.org/officeDocument/2006/relationships/hyperlink" Target="https://shop.rotary.org/prospective-member-brochure-impact-begins-with-you-english-set-of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4400" cap="small" dirty="0">
                <a:solidFill>
                  <a:schemeClr val="bg1"/>
                </a:solidFill>
                <a:latin typeface="Arial Narrow Bold" panose="020B0706020202030204" pitchFamily="34" charset="0"/>
              </a:rPr>
              <a:t>Building Your Resource Tool Kit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Review of Rotary and District Resources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Nancy Thornton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D817-BFAB-4558-91F6-2AB57178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Templates in Brand Center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B15B0D-25D8-493E-867A-4F05CCA95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31290"/>
              </p:ext>
            </p:extLst>
          </p:nvPr>
        </p:nvGraphicFramePr>
        <p:xfrm>
          <a:off x="533400" y="2895600"/>
          <a:ext cx="7924800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68033377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65089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Club Brochure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Customize text and upload club images.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8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Youth Program ‘Rack Card’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Front/Back ‘rack cards’ for Youth Exchange, Interact and Rotaract. Text is fully customizable. Select from a library of available images.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3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Club and/or Club Program 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Features Rotary ‘Masterbrand Signature’ with correct font and colors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Event Fliers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Downloadable as PowerPoint file for customization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6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Downloadable as PDFs for further customization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1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Membership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 Certificate, Member Card, Business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232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85E088-6E98-45F0-81B8-9D0B5566E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14"/>
          <a:stretch/>
        </p:blipFill>
        <p:spPr>
          <a:xfrm>
            <a:off x="533400" y="1046658"/>
            <a:ext cx="7924800" cy="17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9144000" cy="593271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7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Arial Narrow" panose="020B0606020202030204" pitchFamily="34" charset="0"/>
              </a:rPr>
              <a:t>ridistrict6290.org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6290 – Public Image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EE0D1-3F62-48E5-8823-5D938AB6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29600" cy="49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Image Resource Center</a:t>
            </a:r>
          </a:p>
        </p:txBody>
      </p:sp>
      <p:sp>
        <p:nvSpPr>
          <p:cNvPr id="5" name="Left Brace 4"/>
          <p:cNvSpPr/>
          <p:nvPr/>
        </p:nvSpPr>
        <p:spPr>
          <a:xfrm>
            <a:off x="777212" y="2743199"/>
            <a:ext cx="533400" cy="312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8136" y="3889801"/>
            <a:ext cx="10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DAA"/>
                </a:solidFill>
              </a:rPr>
              <a:t>Top</a:t>
            </a:r>
          </a:p>
          <a:p>
            <a:pPr algn="ctr"/>
            <a:r>
              <a:rPr lang="en-US" b="1" dirty="0">
                <a:solidFill>
                  <a:srgbClr val="005DAA"/>
                </a:solidFill>
              </a:rPr>
              <a:t>Picks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93" y="1143000"/>
            <a:ext cx="6982014" cy="52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One-Stop-Shopping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516BE-4121-4DF2-B0F3-6BA542C3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1023257"/>
            <a:ext cx="2165019" cy="521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4D258-FB8C-49E2-8017-7670F072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074" y="990599"/>
            <a:ext cx="2276612" cy="5288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22959-30E4-427C-9461-E7932EAC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023257"/>
            <a:ext cx="2423370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8529"/>
          <a:stretch/>
        </p:blipFill>
        <p:spPr>
          <a:xfrm>
            <a:off x="397932" y="1143000"/>
            <a:ext cx="8094937" cy="494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43000"/>
            <a:ext cx="8111870" cy="4941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Training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931" y="3382618"/>
            <a:ext cx="1873957" cy="462722"/>
          </a:xfrm>
          <a:prstGeom prst="rect">
            <a:avLst/>
          </a:prstGeom>
          <a:noFill/>
          <a:ln w="38100">
            <a:solidFill>
              <a:srgbClr val="D91B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59469" y="3845340"/>
            <a:ext cx="533400" cy="650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5776" cy="60198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on line</a:t>
            </a:r>
          </a:p>
        </p:txBody>
      </p:sp>
    </p:spTree>
    <p:extLst>
      <p:ext uri="{BB962C8B-B14F-4D97-AF65-F5344CB8AC3E}">
        <p14:creationId xmlns:p14="http://schemas.microsoft.com/office/powerpoint/2010/main" val="36729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D6290 Facebook Group for Public Image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030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267200"/>
            <a:ext cx="710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DAA"/>
                </a:solidFill>
              </a:rPr>
              <a:t>https://www.facebook.com/groups/RIDistrict6290PublicImage</a:t>
            </a:r>
          </a:p>
        </p:txBody>
      </p:sp>
    </p:spTree>
    <p:extLst>
      <p:ext uri="{BB962C8B-B14F-4D97-AF65-F5344CB8AC3E}">
        <p14:creationId xmlns:p14="http://schemas.microsoft.com/office/powerpoint/2010/main" val="395616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Digital Marketing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861205"/>
              </p:ext>
            </p:extLst>
          </p:nvPr>
        </p:nvGraphicFramePr>
        <p:xfrm>
          <a:off x="457200" y="1219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dashboard to manage multiple</a:t>
                      </a:r>
                      <a:r>
                        <a:rPr lang="en-US" baseline="0" dirty="0"/>
                        <a:t> social media channels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photo editor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graphic design tool with templates for all social media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Generates shortened URLs when character count is at 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tool to create online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 to help with video creation (starts at $8/month)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1" y="2242611"/>
            <a:ext cx="1295400" cy="4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1" y="1789762"/>
            <a:ext cx="1706761" cy="4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62" y="2819400"/>
            <a:ext cx="637478" cy="63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191000"/>
            <a:ext cx="1505818" cy="4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2" y="370127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94" y="3666056"/>
            <a:ext cx="560388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4" y="4724400"/>
            <a:ext cx="11588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1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28600" y="2667000"/>
            <a:ext cx="952500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667000"/>
            <a:ext cx="8839200" cy="1600200"/>
          </a:xfrm>
        </p:spPr>
        <p:txBody>
          <a:bodyPr/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61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E7C4A-C04D-478A-A9BC-52B9F14F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19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rotary.org</a:t>
            </a:r>
          </a:p>
        </p:txBody>
      </p:sp>
    </p:spTree>
    <p:extLst>
      <p:ext uri="{BB962C8B-B14F-4D97-AF65-F5344CB8AC3E}">
        <p14:creationId xmlns:p14="http://schemas.microsoft.com/office/powerpoint/2010/main" val="22457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133185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>
                <a:solidFill>
                  <a:srgbClr val="01B4E7"/>
                </a:solidFill>
                <a:latin typeface="Georgia" panose="02040502050405020303" pitchFamily="18" charset="0"/>
              </a:rPr>
              <a:t>Building Your Resource Tool Kit</a:t>
            </a:r>
          </a:p>
          <a:p>
            <a:r>
              <a:rPr lang="en-US" altLang="en-US" sz="2400" dirty="0">
                <a:solidFill>
                  <a:srgbClr val="01B4E7"/>
                </a:solidFill>
                <a:latin typeface="Georgia" panose="02040502050405020303" pitchFamily="18" charset="0"/>
              </a:rPr>
              <a:t>Nancy Thornton </a:t>
            </a:r>
          </a:p>
          <a:p>
            <a:r>
              <a:rPr lang="en-US" altLang="en-US" sz="2400" dirty="0">
                <a:solidFill>
                  <a:srgbClr val="01B4E7"/>
                </a:solidFill>
                <a:latin typeface="Georgia" panose="02040502050405020303" pitchFamily="18" charset="0"/>
              </a:rPr>
              <a:t>D6290 Public Image Coordinator</a:t>
            </a:r>
          </a:p>
          <a:p>
            <a:r>
              <a:rPr lang="en-US" altLang="en-US" sz="2400" dirty="0">
                <a:solidFill>
                  <a:srgbClr val="01B4E7"/>
                </a:solidFill>
                <a:latin typeface="Georgia" panose="02040502050405020303" pitchFamily="18" charset="0"/>
                <a:hlinkClick r:id="rId2"/>
              </a:rPr>
              <a:t>nthornton@centos.net</a:t>
            </a:r>
            <a:r>
              <a:rPr lang="en-US" altLang="en-US" sz="2400" dirty="0">
                <a:solidFill>
                  <a:srgbClr val="01B4E7"/>
                </a:solidFill>
                <a:latin typeface="Georgia" panose="02040502050405020303" pitchFamily="18" charset="0"/>
              </a:rPr>
              <a:t> or 248 520 0614</a:t>
            </a:r>
          </a:p>
        </p:txBody>
      </p:sp>
    </p:spTree>
    <p:extLst>
      <p:ext uri="{BB962C8B-B14F-4D97-AF65-F5344CB8AC3E}">
        <p14:creationId xmlns:p14="http://schemas.microsoft.com/office/powerpoint/2010/main" val="27277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Media Center - Public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703EEB-F670-48FB-B2F0-76D77E28D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885" y="1219200"/>
            <a:ext cx="6490230" cy="45259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961483-A646-4149-8FA5-24F5F95F5F80}"/>
              </a:ext>
            </a:extLst>
          </p:cNvPr>
          <p:cNvSpPr/>
          <p:nvPr/>
        </p:nvSpPr>
        <p:spPr>
          <a:xfrm>
            <a:off x="5486400" y="1676400"/>
            <a:ext cx="1066800" cy="190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65"/>
          <a:stretch/>
        </p:blipFill>
        <p:spPr>
          <a:xfrm>
            <a:off x="0" y="21771"/>
            <a:ext cx="9144000" cy="599802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myrotary.org</a:t>
            </a:r>
          </a:p>
        </p:txBody>
      </p:sp>
    </p:spTree>
    <p:extLst>
      <p:ext uri="{BB962C8B-B14F-4D97-AF65-F5344CB8AC3E}">
        <p14:creationId xmlns:p14="http://schemas.microsoft.com/office/powerpoint/2010/main" val="23687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Role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AF522-9C78-4C97-A1C2-479A0D083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4" r="1701"/>
          <a:stretch/>
        </p:blipFill>
        <p:spPr>
          <a:xfrm>
            <a:off x="533400" y="1295400"/>
            <a:ext cx="7909278" cy="4221163"/>
          </a:xfrm>
        </p:spPr>
      </p:pic>
    </p:spTree>
    <p:extLst>
      <p:ext uri="{BB962C8B-B14F-4D97-AF65-F5344CB8AC3E}">
        <p14:creationId xmlns:p14="http://schemas.microsoft.com/office/powerpoint/2010/main" val="6240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Image Learning Center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1155" y="1386761"/>
            <a:ext cx="5101691" cy="454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1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Resources &amp; Customizable Templates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75" y="1371600"/>
            <a:ext cx="7486861" cy="4120015"/>
          </a:xfrm>
        </p:spPr>
      </p:pic>
    </p:spTree>
    <p:extLst>
      <p:ext uri="{BB962C8B-B14F-4D97-AF65-F5344CB8AC3E}">
        <p14:creationId xmlns:p14="http://schemas.microsoft.com/office/powerpoint/2010/main" val="72405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Content 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615866" cy="4495801"/>
          </a:xfrm>
        </p:spPr>
      </p:pic>
    </p:spTree>
    <p:extLst>
      <p:ext uri="{BB962C8B-B14F-4D97-AF65-F5344CB8AC3E}">
        <p14:creationId xmlns:p14="http://schemas.microsoft.com/office/powerpoint/2010/main" val="195657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Picks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696166"/>
              </p:ext>
            </p:extLst>
          </p:nvPr>
        </p:nvGraphicFramePr>
        <p:xfrm>
          <a:off x="457200" y="1219201"/>
          <a:ext cx="8077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906">
                <a:tc>
                  <a:txBody>
                    <a:bodyPr/>
                    <a:lstStyle/>
                    <a:p>
                      <a:r>
                        <a:rPr lang="en-US" sz="1600" dirty="0"/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Location/Link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23">
                <a:tc>
                  <a:txBody>
                    <a:bodyPr/>
                    <a:lstStyle/>
                    <a:p>
                      <a:r>
                        <a:rPr lang="en-US" sz="1600" dirty="0"/>
                        <a:t>People of Action Video &amp; 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https://brandcenter.rotary.org/en-GB/Materials/People-of-Action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 second PSA and supporting 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 Limits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http://video.rotary.org/3TRE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>
                          <a:hlinkClick r:id="rId4"/>
                        </a:rPr>
                        <a:t>http://video.rotary.org/aGbR/no-limit-psa/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76 second video that tells Rotary’s story. Shorter</a:t>
                      </a:r>
                      <a:r>
                        <a:rPr lang="en-US" sz="1600" baseline="0" dirty="0"/>
                        <a:t> 31 second clip also available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43519"/>
                  </a:ext>
                </a:extLst>
              </a:tr>
              <a:tr h="1683677">
                <a:tc>
                  <a:txBody>
                    <a:bodyPr/>
                    <a:lstStyle/>
                    <a:p>
                      <a:r>
                        <a:rPr lang="en-US" sz="1600" dirty="0"/>
                        <a:t>Membership Videos for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http://video.rotary.org/fN4/share-your-rotarystory-3/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r>
                        <a:rPr lang="en-US" sz="1400" dirty="0">
                          <a:hlinkClick r:id="rId6"/>
                        </a:rPr>
                        <a:t>http://video.rotary.org/dr6n/share-your-rotarystory-2/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r>
                        <a:rPr lang="en-US" sz="1400" dirty="0">
                          <a:hlinkClick r:id="rId7"/>
                        </a:rPr>
                        <a:t>http://video.rotary.org/eD3u/share-your-rotarystory/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82 second video where members of Club 99 in Little Rock, AK show the new face of Rotary. Two 15 second clips also available.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01">
                <a:tc>
                  <a:txBody>
                    <a:bodyPr/>
                    <a:lstStyle/>
                    <a:p>
                      <a:r>
                        <a:rPr lang="en-US" sz="1600" dirty="0"/>
                        <a:t>Event Planning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Brand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page guide for planning Rotary events (PDF)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01">
                <a:tc>
                  <a:txBody>
                    <a:bodyPr/>
                    <a:lstStyle/>
                    <a:p>
                      <a:r>
                        <a:rPr lang="en-US" sz="1600" dirty="0"/>
                        <a:t>Impact Begins with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Rotary 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Prospective member tri-fold brochure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7598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03737B70-C5DD-4841-8D36-992DDB23C385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DBF0C63C-DE9F-4B49-BA3B-6521AEB27C58}"/>
    </a:ext>
  </a:extLst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design_light.ppt [Compatibility Mode]" id="{22BF38AA-3A7B-4C09-AD51-6EDBCB1A0672}" vid="{C8DC33B9-C3A6-48A0-8D5D-FB5D86F4EF3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design_light</Template>
  <TotalTime>10909</TotalTime>
  <Words>392</Words>
  <Application>Microsoft Office PowerPoint</Application>
  <PresentationFormat>On-screen Show (4:3)</PresentationFormat>
  <Paragraphs>76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Arial Narrow</vt:lpstr>
      <vt:lpstr>Arial Narrow Bold</vt:lpstr>
      <vt:lpstr>Calibri</vt:lpstr>
      <vt:lpstr>Georgia</vt:lpstr>
      <vt:lpstr>ヒラギノ角ゴ Pro W3</vt:lpstr>
      <vt:lpstr>Communications_white</vt:lpstr>
      <vt:lpstr>Custom Design</vt:lpstr>
      <vt:lpstr>2_Custom Design</vt:lpstr>
      <vt:lpstr>PowerPoint Presentation</vt:lpstr>
      <vt:lpstr>rotary.org</vt:lpstr>
      <vt:lpstr>Rotary Media Center - Public</vt:lpstr>
      <vt:lpstr>myrotary.org</vt:lpstr>
      <vt:lpstr>Learning the Role</vt:lpstr>
      <vt:lpstr>Public Image Learning Center </vt:lpstr>
      <vt:lpstr>Brand Resources &amp; Customizable Templates</vt:lpstr>
      <vt:lpstr>Great Content Sources</vt:lpstr>
      <vt:lpstr>Top Picks</vt:lpstr>
      <vt:lpstr>Customizable Templates in Brand Center</vt:lpstr>
      <vt:lpstr>ridistrict6290.org</vt:lpstr>
      <vt:lpstr>District 6290 – Public Image Center</vt:lpstr>
      <vt:lpstr>Public Image Resource Center</vt:lpstr>
      <vt:lpstr>One-Stop-Shopping</vt:lpstr>
      <vt:lpstr>Recent Training Events</vt:lpstr>
      <vt:lpstr>on line</vt:lpstr>
      <vt:lpstr>D6290 Facebook Group for Public Image</vt:lpstr>
      <vt:lpstr>Tools for Digital Marketing</vt:lpstr>
      <vt:lpstr>questions?</vt:lpstr>
      <vt:lpstr>Thank You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Thornton</dc:creator>
  <cp:lastModifiedBy>Nancy Thornton</cp:lastModifiedBy>
  <cp:revision>56</cp:revision>
  <cp:lastPrinted>2013-04-11T19:55:04Z</cp:lastPrinted>
  <dcterms:created xsi:type="dcterms:W3CDTF">2016-09-20T19:35:01Z</dcterms:created>
  <dcterms:modified xsi:type="dcterms:W3CDTF">2017-08-09T20:39:58Z</dcterms:modified>
</cp:coreProperties>
</file>